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3"/>
  </p:notes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71"/>
  </p:normalViewPr>
  <p:slideViewPr>
    <p:cSldViewPr snapToGrid="0" snapToObjects="1">
      <p:cViewPr varScale="1">
        <p:scale>
          <a:sx n="57" d="100"/>
          <a:sy n="57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2BE9E-3902-4B4A-AC9E-FECA2E67A5E0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013DF-6A3F-4272-A65C-C7B11F2E7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013DF-6A3F-4272-A65C-C7B11F2E74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88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1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863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00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9148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32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6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5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9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5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2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1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4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7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49A4C3B-EC3B-6140-80D6-A2DA6E25249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73E3D8-7F29-A74E-9DEF-87CD5C0E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rgbClr val="00B0F0">
                <a:alpha val="85000"/>
              </a:srgb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508227">
            <a:off x="8026446" y="4470287"/>
            <a:ext cx="2531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 2</a:t>
            </a:r>
            <a:r>
              <a:rPr lang="en-US" baseline="30000" dirty="0" smtClean="0"/>
              <a:t>nd</a:t>
            </a:r>
            <a:r>
              <a:rPr lang="en-US" dirty="0" smtClean="0"/>
              <a:t> to None Track and Field Club- </a:t>
            </a:r>
            <a:r>
              <a:rPr lang="en-US" dirty="0"/>
              <a:t>a </a:t>
            </a:r>
            <a:r>
              <a:rPr lang="en-US" dirty="0" smtClean="0"/>
              <a:t>501(c) 3 organization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320" y="4935377"/>
            <a:ext cx="1401500" cy="18137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0800000" flipV="1">
            <a:off x="4792715" y="2975784"/>
            <a:ext cx="33587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June 18, 2016 </a:t>
            </a:r>
          </a:p>
          <a:p>
            <a:pPr algn="ctr"/>
            <a:r>
              <a:rPr lang="en-US" sz="2800" dirty="0" smtClean="0"/>
              <a:t>Vision Community Church </a:t>
            </a:r>
          </a:p>
          <a:p>
            <a:pPr algn="ctr"/>
            <a:r>
              <a:rPr lang="en-US" sz="2800" dirty="0" smtClean="0"/>
              <a:t>410 Deacon Road, Fredericksburg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7" y="63972"/>
            <a:ext cx="5023233" cy="22963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512" y="42125"/>
            <a:ext cx="3810000" cy="254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797841">
            <a:off x="5580994" y="898634"/>
            <a:ext cx="1639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/>
              <a:t>and</a:t>
            </a:r>
            <a:endParaRPr lang="en-US" sz="5400"/>
          </a:p>
        </p:txBody>
      </p:sp>
      <p:sp>
        <p:nvSpPr>
          <p:cNvPr id="10" name="TextBox 9"/>
          <p:cNvSpPr txBox="1"/>
          <p:nvPr/>
        </p:nvSpPr>
        <p:spPr>
          <a:xfrm>
            <a:off x="732424" y="3000396"/>
            <a:ext cx="33580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Meal:   $10.00</a:t>
            </a:r>
          </a:p>
          <a:p>
            <a:r>
              <a:rPr lang="en-US" sz="2400" dirty="0" smtClean="0"/>
              <a:t>3 pieces of fish, choice of 2 sides, bread and a drink</a:t>
            </a:r>
          </a:p>
          <a:p>
            <a:endParaRPr lang="en-US" sz="2400" dirty="0" smtClean="0"/>
          </a:p>
          <a:p>
            <a:r>
              <a:rPr lang="en-US" sz="2400" dirty="0" smtClean="0"/>
              <a:t>Sandwich:  $6.00</a:t>
            </a:r>
          </a:p>
          <a:p>
            <a:r>
              <a:rPr lang="en-US" sz="2400" dirty="0" smtClean="0"/>
              <a:t>2 pieces of fish and bread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6441" y="3068117"/>
            <a:ext cx="2710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 Space:  $25.00</a:t>
            </a:r>
          </a:p>
          <a:p>
            <a:r>
              <a:rPr lang="en-US" sz="2800" dirty="0" smtClean="0"/>
              <a:t>2 Spaces:  $40.00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894" y="6133958"/>
            <a:ext cx="865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220trackandfield@gmail.com</a:t>
            </a:r>
            <a:r>
              <a:rPr lang="en-US" dirty="0" smtClean="0"/>
              <a:t> </a:t>
            </a:r>
            <a:r>
              <a:rPr lang="en-US" dirty="0" smtClean="0"/>
              <a:t>or  540-379-9804: to reserve a meal or a space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91164" y="2408778"/>
            <a:ext cx="232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7:00 am to 2:00 pm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05810" y="2558732"/>
            <a:ext cx="2611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Fish Sales start at 1030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1496</TotalTime>
  <Words>86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 Army user</cp:lastModifiedBy>
  <cp:revision>14</cp:revision>
  <cp:lastPrinted>2016-05-31T16:02:27Z</cp:lastPrinted>
  <dcterms:created xsi:type="dcterms:W3CDTF">2016-05-29T11:55:50Z</dcterms:created>
  <dcterms:modified xsi:type="dcterms:W3CDTF">2016-06-02T14:06:31Z</dcterms:modified>
</cp:coreProperties>
</file>