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8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3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4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0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40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50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8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BF46-E8E4-442B-B882-3C8AB87D469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F308-C53E-42A8-AEC2-B94B401B2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/>
          <p:cNvSpPr/>
          <p:nvPr/>
        </p:nvSpPr>
        <p:spPr>
          <a:xfrm flipV="1">
            <a:off x="0" y="4088844"/>
            <a:ext cx="12192000" cy="2769156"/>
          </a:xfrm>
          <a:prstGeom prst="flowChartDocumen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97919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October 22, 2016</a:t>
            </a:r>
          </a:p>
          <a:p>
            <a:pPr algn="ctr"/>
            <a:r>
              <a:rPr lang="en-US" sz="32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11am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– 3 pm</a:t>
            </a:r>
          </a:p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**All are Welcome**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545853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410 Deacon Road</a:t>
            </a:r>
          </a:p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Fredericksburg, VA  22405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3021" y="553015"/>
            <a:ext cx="56059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Hallelujah Harvest </a:t>
            </a: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Festival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0631027" y="-19543"/>
            <a:ext cx="1560973" cy="12482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734849" y="0"/>
            <a:ext cx="2457151" cy="19809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239053">
            <a:off x="10694927" y="526075"/>
            <a:ext cx="1107462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wrap="square" rtlCol="0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FREE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2" name="Picture 3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4" y="250240"/>
            <a:ext cx="2361725" cy="1434461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738407" y="2586857"/>
            <a:ext cx="10715186" cy="1757991"/>
            <a:chOff x="827056" y="2586857"/>
            <a:chExt cx="10715186" cy="1757991"/>
          </a:xfrm>
        </p:grpSpPr>
        <p:sp>
          <p:nvSpPr>
            <p:cNvPr id="12" name="Rectangle 11"/>
            <p:cNvSpPr/>
            <p:nvPr/>
          </p:nvSpPr>
          <p:spPr>
            <a:xfrm>
              <a:off x="8055390" y="2590522"/>
              <a:ext cx="3486852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Bouncy House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Raffles</a:t>
              </a:r>
            </a:p>
            <a:p>
              <a:endPara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27056" y="2586857"/>
              <a:ext cx="2076209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Food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Games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37852" y="2586857"/>
              <a:ext cx="328295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Crafts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4">
                      <a:lumMod val="75000"/>
                    </a:schemeClr>
                  </a:solidFill>
                </a:rPr>
                <a:t>Face Painting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328448" y="4145002"/>
            <a:ext cx="5535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Join Us for Some Family Fun</a:t>
            </a:r>
          </a:p>
        </p:txBody>
      </p:sp>
    </p:spTree>
    <p:extLst>
      <p:ext uri="{BB962C8B-B14F-4D97-AF65-F5344CB8AC3E}">
        <p14:creationId xmlns:p14="http://schemas.microsoft.com/office/powerpoint/2010/main" val="10685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Tashanna Betties</dc:creator>
  <cp:lastModifiedBy>Kenneth Williams</cp:lastModifiedBy>
  <cp:revision>18</cp:revision>
  <dcterms:created xsi:type="dcterms:W3CDTF">2016-09-21T02:05:28Z</dcterms:created>
  <dcterms:modified xsi:type="dcterms:W3CDTF">2016-10-16T20:33:08Z</dcterms:modified>
</cp:coreProperties>
</file>