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8D9A0-3CA5-46DC-A928-DA65B9CFD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E7C9D-9B8A-4BF3-8795-13D55C689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9D37B-B6C3-4219-AA96-3B007807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5F11-96D4-4926-98C3-4736A8A2D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7A2E-3CD4-44A5-9833-7736DF2B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980C0-ABA8-4FA1-9AD6-9FFE71D8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1B1E7-7E38-4F40-A844-7A09359EE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30B05-75FF-4ED9-A5D8-3A6E35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EF677-BE74-4796-B123-7A0D1D22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021CB-73DC-48C0-91FC-D2EB98DC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AB2D9-F24E-4F77-B4AA-A0132F1F9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362B-BB64-4C05-B15E-EE8788A64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2E3C-F541-46EF-801C-AD0572EF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DC7F-B004-4529-BA88-3BCF78F3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935F-3B7B-45E5-AA62-1E4C9D29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51B5-E8CA-454C-9C47-FEC4123F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D2DFC-FFD7-474A-80A9-E50022532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59C4F-4041-49F2-A06C-CB50724E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194B-9BA7-4EB0-8D80-4C096D7A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5D0A3-1007-4E7C-944F-67BDE328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E6D7-9C38-41D6-A577-4F04C32D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AF953-0729-4D97-B806-3ADD75AA3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EF25D-147A-4340-BD85-884B47CA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552A0-BFA4-4667-8CA3-EA07D4E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0C0EE-8E0D-417D-9A89-9CCD181D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556A8-A488-4B04-BD6D-0C8293E7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3508A-986D-4FDE-AC4F-4882F5B27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34151-6FC2-4388-921C-D45E9C8AC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39E35-2B88-4D48-AB69-55D1D460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717F0-927D-42F3-B3FD-19404E45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B54F0-98EE-4D69-850C-65753C5B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4712-6726-4AC9-8665-41E61328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3E3B2-D478-42E1-A6EF-9880F777D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495B8-989B-41D3-A6D5-19075CEFC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37F1A-F0CD-49E2-9CE3-7AFAE21EA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27DC5-BBA5-4C4E-8E5D-254AB768E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32193-6BE1-422F-A2AC-EB3FB422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5713E-1CF2-4425-B13A-92C6C2F6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40559-8E77-489E-8702-E2AD0CB6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7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6955-4619-41FA-9B5F-75980294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594A3-ECF8-4CE8-A5A4-66391FD2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46DF6-94AB-490D-9CCC-5487AC2F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E2172-0616-4866-AF64-86F244F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BEE8F-B75D-4365-8075-6F626311F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69FAB-9D33-4B4B-963F-C92A631F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BAF96-AE53-49A8-BE68-EB793362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3DF9-3CE1-492C-89FC-012A0B87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70FF6-3E71-4CB8-99DE-E9358264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A8458-8BFC-4347-B279-756F15E82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31E8F-F25D-44E7-B336-B6FFE1D7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AC5FF-552F-46CA-8034-063B147F2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3CFEE-B4B8-457B-8C3A-5C49033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9B5C3-915C-4F0F-A4B6-4A538FB7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F314E-DF21-48DF-8A78-B1010DF3C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6FD1E-32A1-412E-A08C-C7786B158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190C6-8E2E-4A61-B9DE-ACEDB7F17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11B0D-B0F9-47E1-B94E-ECB8532D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06DE7-6073-4E89-9F7A-FF788599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A8D2E-95B5-41FE-89C2-ED38B89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E3052-E7EE-418D-B158-33D0CB7D3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357F-BA20-450A-ABD1-7C0AA28BE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7C8E-4285-4DCE-BAA3-833BD58793A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C0D2C-0714-4124-821A-498C8D579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9904-7CC9-4A48-9E2D-0AE25ACCB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04BAE-2743-4BB9-9B4B-7DE74114D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0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32F8D-CD49-4C05-B882-56138F95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789" y="442943"/>
            <a:ext cx="5684868" cy="35956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72AF0F7-937B-45FB-ACB8-532A29217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JACK IN THE BOXES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CEEB35-1652-4F1D-962D-06B22221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4 SETS OF 10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4039F-634A-48CC-92D3-812C08BD6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" y="3190232"/>
            <a:ext cx="4499794" cy="30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BEE2E79-8ABE-4533-A424-0496FA770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508888"/>
            <a:ext cx="6250769" cy="2578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580008-AFA5-4AE7-B662-71E3B205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SPLIT JUMPS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FA01E2-5D5F-4A3E-B956-30F8EEDC9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2070" y="3070866"/>
            <a:ext cx="5847039" cy="3654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AFFDDC-B068-4508-81AF-076420B297B4}"/>
              </a:ext>
            </a:extLst>
          </p:cNvPr>
          <p:cNvSpPr txBox="1"/>
          <p:nvPr/>
        </p:nvSpPr>
        <p:spPr>
          <a:xfrm>
            <a:off x="766916" y="2802194"/>
            <a:ext cx="336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 SETS OF 10</a:t>
            </a:r>
          </a:p>
        </p:txBody>
      </p:sp>
    </p:spTree>
    <p:extLst>
      <p:ext uri="{BB962C8B-B14F-4D97-AF65-F5344CB8AC3E}">
        <p14:creationId xmlns:p14="http://schemas.microsoft.com/office/powerpoint/2010/main" val="1256678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C4DD56C-B4E9-4D5A-8D51-A44910CF2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855" y="195171"/>
            <a:ext cx="6250769" cy="2187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52E18-D7CD-4332-AD9C-FD5C5E51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POP JACKS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4 SETS OF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1ED00-BDC4-4F1F-99F1-5B4CFD0D4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23216" y="2382939"/>
            <a:ext cx="6689384" cy="40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6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CBED6CA-0364-4CC9-9B73-8827FA42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079" y="183815"/>
            <a:ext cx="6250769" cy="3891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9365C-BB19-4A90-A455-19FFFE1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EXPLOSIVE BURPEES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9D4BC6-BE4A-46BC-AFF8-84F13648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 SETS OF 10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D70F9-63CD-4CC6-A8F2-3C4E3B4C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057" y="4159391"/>
            <a:ext cx="5630811" cy="2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B8275AF-5C43-419D-A9A4-E7B1BBEFB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582" y="356053"/>
            <a:ext cx="6250769" cy="2172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0D14CD-035F-4689-B8D0-D90863A5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180 SPIDERMAN JUMPS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732D0D-8861-4879-ACFD-CAA5F437A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 SETS OF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0A54B-D44B-4291-AE76-D45A018FD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14" y="3065634"/>
            <a:ext cx="7078304" cy="350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E1E27C9-381A-46E6-8300-83D1861F7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421" y="0"/>
            <a:ext cx="6250769" cy="2219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2E154-85E7-4FD3-A232-ABB91FA3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F8684B-C69B-4DF1-A597-2BBF89EE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4 SETS OF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3D12D-88D1-4FFA-9EDB-24D7898EF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612" y="2162126"/>
            <a:ext cx="7059561" cy="45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9D786DB-5AB6-4FA9-9878-BF5C957A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744" y="0"/>
            <a:ext cx="6250769" cy="3312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F5FC8-2EFA-419F-8E9B-087E5A13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88" y="214552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SEATED ARM SWINGS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588F9917-56E7-423F-87B4-FBC7DD6D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775" y="2204741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/>
              <a:t>4 SETS OF 10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49E43-EDC0-477F-A643-E49EF86F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0" y="2026419"/>
            <a:ext cx="4119555" cy="45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JACK IN THE BOXES</vt:lpstr>
      <vt:lpstr>SPLIT JUMPS</vt:lpstr>
      <vt:lpstr>POP JACKS 4 SETS OF 10</vt:lpstr>
      <vt:lpstr>EXPLOSIVE BURPEES</vt:lpstr>
      <vt:lpstr>180 SPIDERMAN JUMPS</vt:lpstr>
      <vt:lpstr>PowerPoint Presentation</vt:lpstr>
      <vt:lpstr>SEATED ARM SWINGS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IN THE BOXES</dc:title>
  <dc:creator>Kenneth Williams</dc:creator>
  <cp:lastModifiedBy>Kenneth Williams</cp:lastModifiedBy>
  <cp:revision>3</cp:revision>
  <dcterms:created xsi:type="dcterms:W3CDTF">2018-05-17T19:39:31Z</dcterms:created>
  <dcterms:modified xsi:type="dcterms:W3CDTF">2018-05-17T20:05:03Z</dcterms:modified>
</cp:coreProperties>
</file>